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46B99-E786-4B1B-B453-71EF0FB07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80D855-6E77-4668-9E91-0E5F52AA1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3E3B-541B-4B3B-9627-33DA158CB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B6464-957E-49B2-95D2-F2A838E62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363C7-592F-493C-8ACF-25D60B1E5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303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7B30D-BD0D-4498-8F0B-20CF73A20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4825F6-3DE9-45AA-BFEE-FD281A618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0938F-8FC9-4767-B346-C27D8D982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FCDEC-05B1-46A2-BBFD-2C6226195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7143F-1CD8-4545-A4FA-D7E92A6E3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42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3AAA87-92AE-481B-9485-254F9F1C4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B11615-5EA2-4938-875E-6171FE54D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3C4E1-8371-4AD1-92C9-D6D366806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C3B9A-9094-46D8-82E3-B687C24F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15FB8-7D00-4F0F-8FDE-89E676CC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768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5823A-FB74-4263-9376-B00511FC9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2F73B-16D6-446D-9488-5A8193027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CBEF9-82FC-4B04-B609-4E6BFAF1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715A9-6D83-4976-91DA-43D0C26BF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38261-E6A0-42D5-9C00-BEEFFFB7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744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64335-F26A-4470-9CEC-9BC679AFC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1C982-11F0-4ABF-BAD6-C1CA97B25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E739D-1CAC-4582-B93B-0CAACCC6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8BAD8-FC05-4412-B43A-4FB756937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19996-2B18-45C1-84C7-A907D013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193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0E38B-6CAA-45FB-BE2E-D65B23A2B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2EE80-C736-4354-A1F5-61CF46768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587EAC-36B7-4118-BC85-C66BBF652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40E39-51FA-4285-80E8-85C552DCD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FA546-AB3B-46EF-BE17-E61526063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44711-EBAF-41BE-B78B-82E591AF2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854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52D48-005F-4FEE-A1DD-7903C0194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C3047-C05D-4DE5-B4F8-C77BB0FBA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32C91A-2237-4597-B591-6EE8B277B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9773CB-DF77-45F4-9CAA-EB38232C70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CDEB5-C3CC-4FD4-91F1-3E6EDAA8D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42FE08-D40D-4B84-960E-C93B0C192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3C48B5-CE47-45FA-8390-C7F08ED2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AE0D9A-4E28-45FF-99B1-67ECEA69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705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5A128-49BE-413E-92A6-B11DE9C95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1E488-2D79-4B7D-93FD-10E724AC3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31C05-FBA9-491F-9BB9-A1CCFC602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2AA05-90C8-48CC-AAD5-C35CED055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956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3295F1-8D46-4675-AA42-7DEE5FB2E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6DB630-D4DD-4741-84E1-7A553342F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4E8FF-02B9-48C9-9E41-7A8B2EB3A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107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8F364-9EE9-415A-A37A-E38A375A7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C8A7C-C721-489A-8C7E-5B00192AC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114DD8-1B4D-4F59-B724-5E26B5965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77887-0217-4573-AE23-E139B5417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D8C89-FAA1-4634-8C6C-AD7799662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0F754-F31F-4924-8410-435BED93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929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E59AB-A79E-44DE-82C7-95A9586A6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F4676A-4741-4DB3-920E-C80EAB7CF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2B09C-0AD8-4D4D-A66B-A50B8D402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C9517-DAEA-482B-9E88-D2BE91CA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8C2EF-E475-4BDA-9227-9C8A74858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67228-38BB-4E64-98F1-857186FA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081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054DF1-FDE5-4389-B658-0DD6CA838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EDF6D-F761-4592-BE71-25E4FEBD9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CD2DC-4BEB-4A6C-9D45-1D86059A86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16B91-6C13-418C-95FF-86123EBFF2A0}" type="datetimeFigureOut">
              <a:rPr lang="en-IN" smtClean="0"/>
              <a:t>13-03-2023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76E45-CB99-41B6-AF7B-5A0123566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678E-345B-485F-8020-6D611A728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7460-C361-496E-8615-E80D85D283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584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00205-DE6C-4F20-BD2A-2F2765C133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Plan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ED4E5D-C7DC-49B0-9556-8077F4CC7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&lt;Venture Name&gt;</a:t>
            </a:r>
          </a:p>
          <a:p>
            <a:r>
              <a:rPr lang="en-US" dirty="0"/>
              <a:t>&lt;Your Full Name&gt;</a:t>
            </a:r>
          </a:p>
          <a:p>
            <a:r>
              <a:rPr lang="en-US" dirty="0"/>
              <a:t>&lt;Location&gt;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864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C206C-6C12-48F0-9770-7D0A414F4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Problem</a:t>
            </a:r>
            <a:br>
              <a:rPr lang="en-US" dirty="0"/>
            </a:br>
            <a:r>
              <a:rPr lang="en-US" sz="2800" dirty="0"/>
              <a:t>What are the problems your business is trying to solve? How are they currently solved?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A75DC-C753-4522-837B-BFF09AB2B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5947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1A14-A81D-44DF-B541-3C84CC111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Product and Business Operating Model</a:t>
            </a:r>
            <a:br>
              <a:rPr lang="en-US" dirty="0"/>
            </a:br>
            <a:r>
              <a:rPr lang="en-US" sz="2800" dirty="0"/>
              <a:t>How is your Business solving these problems? What’s your business model? Who are your customers and suppliers?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9DDC3-443A-4B3D-9F80-25684A94D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6830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92DCA-D350-4A98-A254-E5D21F5C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Revenue Model</a:t>
            </a:r>
            <a:br>
              <a:rPr lang="en-US" dirty="0"/>
            </a:br>
            <a:r>
              <a:rPr lang="en-US" sz="2800" dirty="0"/>
              <a:t>How You Generate Revenue? 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58C95-B8C5-4E3F-9EF6-D9C09BDDD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812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92DCA-D350-4A98-A254-E5D21F5C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Business Growth Plan</a:t>
            </a:r>
            <a:br>
              <a:rPr lang="en-US" dirty="0"/>
            </a:br>
            <a:r>
              <a:rPr lang="en-US" sz="2800" dirty="0"/>
              <a:t>Capital Investment / Annual Turnover / Margins</a:t>
            </a:r>
            <a:br>
              <a:rPr lang="en-US" sz="2800" dirty="0"/>
            </a:br>
            <a:r>
              <a:rPr lang="en-US" sz="2800" dirty="0"/>
              <a:t>Elaborate 3 Year Growth Plan And Resources required to achieve it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58C95-B8C5-4E3F-9EF6-D9C09BDDD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4767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A5A2D-0EA3-4005-BEB4-0D338056E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5B1331-3861-4751-8B91-830C4AA830DB}"/>
              </a:ext>
            </a:extLst>
          </p:cNvPr>
          <p:cNvSpPr txBox="1">
            <a:spLocks/>
          </p:cNvSpPr>
          <p:nvPr/>
        </p:nvSpPr>
        <p:spPr>
          <a:xfrm>
            <a:off x="8382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Key Highlights</a:t>
            </a:r>
            <a:br>
              <a:rPr lang="en-US" dirty="0"/>
            </a:br>
            <a:r>
              <a:rPr lang="en-US" sz="2500" dirty="0"/>
              <a:t>Strategic Partnership / Patented Technology / Copyright Content / Achievements etc.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534460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92DCA-D350-4A98-A254-E5D21F5C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Team</a:t>
            </a:r>
            <a:br>
              <a:rPr lang="en-US" dirty="0"/>
            </a:br>
            <a:r>
              <a:rPr lang="en-US" sz="2800" dirty="0"/>
              <a:t>Co-founders / Core employees of your Business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58C95-B8C5-4E3F-9EF6-D9C09BDDD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5941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115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Business Plan</vt:lpstr>
      <vt:lpstr>Problem What are the problems your business is trying to solve? How are they currently solved? </vt:lpstr>
      <vt:lpstr>Product and Business Operating Model How is your Business solving these problems? What’s your business model? Who are your customers and suppliers?</vt:lpstr>
      <vt:lpstr>Revenue Model How You Generate Revenue? </vt:lpstr>
      <vt:lpstr>Business Growth Plan Capital Investment / Annual Turnover / Margins Elaborate 3 Year Growth Plan And Resources required to achieve it</vt:lpstr>
      <vt:lpstr>PowerPoint Presentation</vt:lpstr>
      <vt:lpstr>Your Team Co-founders / Core employees of your Business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</dc:title>
  <dc:creator>Amruta Nayak</dc:creator>
  <cp:lastModifiedBy>Admin</cp:lastModifiedBy>
  <cp:revision>8</cp:revision>
  <dcterms:created xsi:type="dcterms:W3CDTF">2021-06-14T11:47:11Z</dcterms:created>
  <dcterms:modified xsi:type="dcterms:W3CDTF">2023-03-13T07:07:10Z</dcterms:modified>
</cp:coreProperties>
</file>